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76" r:id="rId5"/>
    <p:sldId id="260" r:id="rId6"/>
    <p:sldId id="261" r:id="rId7"/>
    <p:sldId id="262" r:id="rId8"/>
    <p:sldId id="263" r:id="rId9"/>
    <p:sldId id="267" r:id="rId10"/>
    <p:sldId id="264" r:id="rId11"/>
    <p:sldId id="266" r:id="rId12"/>
    <p:sldId id="268" r:id="rId13"/>
    <p:sldId id="269" r:id="rId14"/>
    <p:sldId id="270" r:id="rId15"/>
    <p:sldId id="271" r:id="rId16"/>
    <p:sldId id="273" r:id="rId17"/>
    <p:sldId id="275" r:id="rId1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2164" autoAdjust="0"/>
    <p:restoredTop sz="90152" autoAdjust="0"/>
  </p:normalViewPr>
  <p:slideViewPr>
    <p:cSldViewPr snapToGrid="0" snapToObjects="1">
      <p:cViewPr varScale="1">
        <p:scale>
          <a:sx n="113" d="100"/>
          <a:sy n="113" d="100"/>
        </p:scale>
        <p:origin x="968" y="1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EE004-5EC1-BA42-AF56-E89773E8B5B0}" type="datetimeFigureOut">
              <a:rPr lang="en-US" smtClean="0"/>
              <a:pPr/>
              <a:t>3/29/25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1ECDF-A81A-A24B-9249-6CB0BCC7CBD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EE004-5EC1-BA42-AF56-E89773E8B5B0}" type="datetimeFigureOut">
              <a:rPr lang="en-US" smtClean="0"/>
              <a:pPr/>
              <a:t>3/29/25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1ECDF-A81A-A24B-9249-6CB0BCC7CBD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EE004-5EC1-BA42-AF56-E89773E8B5B0}" type="datetimeFigureOut">
              <a:rPr lang="en-US" smtClean="0"/>
              <a:pPr/>
              <a:t>3/29/25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1ECDF-A81A-A24B-9249-6CB0BCC7CBD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EE004-5EC1-BA42-AF56-E89773E8B5B0}" type="datetimeFigureOut">
              <a:rPr lang="en-US" smtClean="0"/>
              <a:pPr/>
              <a:t>3/29/25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1ECDF-A81A-A24B-9249-6CB0BCC7CBD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EE004-5EC1-BA42-AF56-E89773E8B5B0}" type="datetimeFigureOut">
              <a:rPr lang="en-US" smtClean="0"/>
              <a:pPr/>
              <a:t>3/29/25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1ECDF-A81A-A24B-9249-6CB0BCC7CBD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EE004-5EC1-BA42-AF56-E89773E8B5B0}" type="datetimeFigureOut">
              <a:rPr lang="en-US" smtClean="0"/>
              <a:pPr/>
              <a:t>3/29/25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1ECDF-A81A-A24B-9249-6CB0BCC7CBD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EE004-5EC1-BA42-AF56-E89773E8B5B0}" type="datetimeFigureOut">
              <a:rPr lang="en-US" smtClean="0"/>
              <a:pPr/>
              <a:t>3/29/25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1ECDF-A81A-A24B-9249-6CB0BCC7CBD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EE004-5EC1-BA42-AF56-E89773E8B5B0}" type="datetimeFigureOut">
              <a:rPr lang="en-US" smtClean="0"/>
              <a:pPr/>
              <a:t>3/29/25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1ECDF-A81A-A24B-9249-6CB0BCC7CBD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EE004-5EC1-BA42-AF56-E89773E8B5B0}" type="datetimeFigureOut">
              <a:rPr lang="en-US" smtClean="0"/>
              <a:pPr/>
              <a:t>3/29/25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1ECDF-A81A-A24B-9249-6CB0BCC7CBD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EE004-5EC1-BA42-AF56-E89773E8B5B0}" type="datetimeFigureOut">
              <a:rPr lang="en-US" smtClean="0"/>
              <a:pPr/>
              <a:t>3/29/25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1ECDF-A81A-A24B-9249-6CB0BCC7CBD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EE004-5EC1-BA42-AF56-E89773E8B5B0}" type="datetimeFigureOut">
              <a:rPr lang="en-US" smtClean="0"/>
              <a:pPr/>
              <a:t>3/29/25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1ECDF-A81A-A24B-9249-6CB0BCC7CBD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EE004-5EC1-BA42-AF56-E89773E8B5B0}" type="datetimeFigureOut">
              <a:rPr lang="en-US" smtClean="0"/>
              <a:pPr/>
              <a:t>3/29/25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1ECDF-A81A-A24B-9249-6CB0BCC7CBD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FEE004-5EC1-BA42-AF56-E89773E8B5B0}" type="datetimeFigureOut">
              <a:rPr lang="en-US" smtClean="0"/>
              <a:pPr/>
              <a:t>3/29/25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91ECDF-A81A-A24B-9249-6CB0BCC7CBD8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9.emf"/><Relationship Id="rId4" Type="http://schemas.openxmlformats.org/officeDocument/2006/relationships/image" Target="../media/image28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em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em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197EE23-3513-EE4C-A316-8270F59E57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337557" y="-287532"/>
            <a:ext cx="9402534" cy="12167985"/>
          </a:xfr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E653D8-1AA8-DCF7-2049-106CF34478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E2E083E-FECA-985A-E49B-CAFD327853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5408" y="3429000"/>
            <a:ext cx="8451392" cy="10937096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FCA6AAF-9C0E-F378-7B48-6999FD49D5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8563" y="678096"/>
            <a:ext cx="6565081" cy="3220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97642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84E26F-DF22-8036-3B7E-4B2FCEE3FB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9B38705-A0D9-9665-2AFB-8373A8685B4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72111" y="0"/>
            <a:ext cx="7333922" cy="9490958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FD7AD9D-234D-B421-05D8-9CFA37A5AC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7400" y="3618174"/>
            <a:ext cx="4664675" cy="2679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423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775F88-4372-C24D-0877-0CDBAB17BC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ED9B2084-C9FB-3F0E-23F9-C0E315D87D5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358346" y="-103715"/>
            <a:ext cx="9860691" cy="12760894"/>
          </a:xfr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A309399-7399-0DC2-F2D1-9C2343875C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5421" y="1795991"/>
            <a:ext cx="6092326" cy="4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58063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094728-400D-B7D7-FF85-DCFC809505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545C3DF-F438-3880-0D14-2BADFC3F47B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345989" y="0"/>
            <a:ext cx="9835978" cy="12728913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19E39E2-7E83-92D6-A322-9F17409BB7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156" y="2530175"/>
            <a:ext cx="7469659" cy="2703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1160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30C81A-2FCD-E8A4-0AFE-9DB18DE65E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114A463-F8FD-DF5C-C35D-95629BDFBF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7863" y="2173013"/>
            <a:ext cx="3658160" cy="4262068"/>
          </a:xfrm>
          <a:prstGeom prst="rect">
            <a:avLst/>
          </a:prstGeo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68991412-C4B0-4706-6417-04C2E7C1CB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62093" y="-338841"/>
            <a:ext cx="8019814" cy="10378584"/>
          </a:xfrm>
        </p:spPr>
      </p:pic>
    </p:spTree>
    <p:extLst>
      <p:ext uri="{BB962C8B-B14F-4D97-AF65-F5344CB8AC3E}">
        <p14:creationId xmlns:p14="http://schemas.microsoft.com/office/powerpoint/2010/main" val="29776572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B7EAFD-5C61-1A48-88A4-D0760E2108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37675F7-6C94-9A89-70D2-473837027F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4084" y="3858044"/>
            <a:ext cx="2194658" cy="193727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BD80E5D-357B-3BFA-7D9C-FCB9190D4F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V="1">
            <a:off x="3682313" y="4826681"/>
            <a:ext cx="889686" cy="55605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15EFA89-63D9-6CF5-E818-3B867D65E4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15396" y="3668375"/>
            <a:ext cx="2535580" cy="2126943"/>
          </a:xfrm>
          <a:prstGeom prst="rect">
            <a:avLst/>
          </a:prstGeom>
        </p:spPr>
      </p:pic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6F8EB799-9D38-DD93-F27F-ED0AED6AC0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1059643" y="0"/>
            <a:ext cx="6638615" cy="8591149"/>
          </a:xfrm>
        </p:spPr>
      </p:pic>
    </p:spTree>
    <p:extLst>
      <p:ext uri="{BB962C8B-B14F-4D97-AF65-F5344CB8AC3E}">
        <p14:creationId xmlns:p14="http://schemas.microsoft.com/office/powerpoint/2010/main" val="40589742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45F9DB-2B31-E395-0692-FE6C2D3855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A238B4A-D942-7940-9826-5DB29E0B970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89902" y="3053119"/>
            <a:ext cx="4364195" cy="327314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9E5F18A-708A-9CB3-0537-EB538F222F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3391" y="-384060"/>
            <a:ext cx="7627485" cy="9870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67738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A9CC4B-431F-2FE3-1C78-CA089B34A5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656AF1A0-8B1D-B061-F533-4AE6081DF2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12223" y="-148969"/>
            <a:ext cx="6670622" cy="8632569"/>
          </a:xfrm>
        </p:spPr>
      </p:pic>
    </p:spTree>
    <p:extLst>
      <p:ext uri="{BB962C8B-B14F-4D97-AF65-F5344CB8AC3E}">
        <p14:creationId xmlns:p14="http://schemas.microsoft.com/office/powerpoint/2010/main" val="3751669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DF508-8618-AF9C-7B06-85B028CD69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DABD6B03-07FD-914D-C7EB-EAFD467970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89375" y="548600"/>
            <a:ext cx="6136272" cy="2767511"/>
          </a:xfr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B8D1789-002E-1920-57A7-347E68800F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88619" y="2619022"/>
            <a:ext cx="10123312" cy="13100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7335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B2FE6B-C16D-D4E1-B29D-9690FD5AE4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41ADE13-21FC-3C3C-220D-35320802E4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47314" y="4276781"/>
            <a:ext cx="6645965" cy="2306581"/>
          </a:xfr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FE422DE-4E9B-3C60-84B7-4738361E9D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-191443"/>
            <a:ext cx="8229600" cy="10650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2930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6C20F8-D173-AB2E-5343-C4AF724D9B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87A0CFF-7FF9-79A4-5B41-39C20636A1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1919" y="923036"/>
            <a:ext cx="4210081" cy="3175262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C42CD74-BDAF-E2E0-AD3B-40426B0734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2245" y="237949"/>
            <a:ext cx="3183177" cy="42683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5574834-3493-8760-7F08-87FBCB74D0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853362" y="-279929"/>
            <a:ext cx="11031345" cy="14275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951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12558C-19DA-A5CB-B660-9A900E3D16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5B6502BE-1470-D58A-D9BC-71813D4514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42005" y="0"/>
            <a:ext cx="6982149" cy="9035722"/>
          </a:xfrm>
        </p:spPr>
      </p:pic>
    </p:spTree>
    <p:extLst>
      <p:ext uri="{BB962C8B-B14F-4D97-AF65-F5344CB8AC3E}">
        <p14:creationId xmlns:p14="http://schemas.microsoft.com/office/powerpoint/2010/main" val="11391215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0F1564-B74E-7BD5-DF86-E3D2B50017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90304EC8-6000-3FA2-805F-62CFB19096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28387" y="274638"/>
            <a:ext cx="4822608" cy="6241022"/>
          </a:xfrm>
        </p:spPr>
      </p:pic>
    </p:spTree>
    <p:extLst>
      <p:ext uri="{BB962C8B-B14F-4D97-AF65-F5344CB8AC3E}">
        <p14:creationId xmlns:p14="http://schemas.microsoft.com/office/powerpoint/2010/main" val="30545893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0FA282-BA4D-A386-5C94-0644910E49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280" y="257474"/>
            <a:ext cx="8088923" cy="1241792"/>
          </a:xfrm>
        </p:spPr>
        <p:txBody>
          <a:bodyPr/>
          <a:lstStyle/>
          <a:p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B7FDD0D-1179-311F-8D17-EC6EC29174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5019" y="730943"/>
            <a:ext cx="2866688" cy="221516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E7DCD47-A3B2-4D37-6385-4DED948BC0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7941" y="3804356"/>
            <a:ext cx="2004114" cy="1771416"/>
          </a:xfrm>
          <a:prstGeom prst="rect">
            <a:avLst/>
          </a:prstGeom>
        </p:spPr>
      </p:pic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E498A49-5D35-69C9-810F-65396CFE7A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57105" y="-241660"/>
            <a:ext cx="6252934" cy="8092032"/>
          </a:xfrm>
        </p:spPr>
      </p:pic>
    </p:spTree>
    <p:extLst>
      <p:ext uri="{BB962C8B-B14F-4D97-AF65-F5344CB8AC3E}">
        <p14:creationId xmlns:p14="http://schemas.microsoft.com/office/powerpoint/2010/main" val="21297536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E9D9BB-6487-4128-A486-4D1BBE050E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1BDDFEA7-A9F0-FFCE-D668-823567C0C3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06748" y="-222422"/>
            <a:ext cx="7130503" cy="9227710"/>
          </a:xfrm>
        </p:spPr>
      </p:pic>
    </p:spTree>
    <p:extLst>
      <p:ext uri="{BB962C8B-B14F-4D97-AF65-F5344CB8AC3E}">
        <p14:creationId xmlns:p14="http://schemas.microsoft.com/office/powerpoint/2010/main" val="13547275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737E71-02E8-D6ED-D15D-1C3E9894E5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5B14AEEE-2D61-092A-3FC6-AD27268D5C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359681"/>
            <a:ext cx="8649730" cy="11193769"/>
          </a:xfrm>
        </p:spPr>
      </p:pic>
    </p:spTree>
    <p:extLst>
      <p:ext uri="{BB962C8B-B14F-4D97-AF65-F5344CB8AC3E}">
        <p14:creationId xmlns:p14="http://schemas.microsoft.com/office/powerpoint/2010/main" val="228945645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7278</TotalTime>
  <Words>0</Words>
  <Application>Microsoft Macintosh PowerPoint</Application>
  <PresentationFormat>On-screen Show (4:3)</PresentationFormat>
  <Paragraphs>0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0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Ruggero Santilli</dc:creator>
  <cp:lastModifiedBy>Ruggero Santilli</cp:lastModifiedBy>
  <cp:revision>144</cp:revision>
  <dcterms:created xsi:type="dcterms:W3CDTF">2014-08-19T13:22:02Z</dcterms:created>
  <dcterms:modified xsi:type="dcterms:W3CDTF">2025-03-29T16:22:07Z</dcterms:modified>
</cp:coreProperties>
</file>